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1" autoAdjust="0"/>
  </p:normalViewPr>
  <p:slideViewPr>
    <p:cSldViewPr>
      <p:cViewPr varScale="1">
        <p:scale>
          <a:sx n="67" d="100"/>
          <a:sy n="67" d="100"/>
        </p:scale>
        <p:origin x="-125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19D32E4-2579-403B-9460-B45ADBC45042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5A0C6D25-C2C3-4ADB-A87A-1ACE73716A8D}">
      <dgm:prSet phldrT="[Texto]"/>
      <dgm:spPr/>
      <dgm:t>
        <a:bodyPr/>
        <a:lstStyle/>
        <a:p>
          <a:r>
            <a:rPr lang="pt-BR" dirty="0" smtClean="0"/>
            <a:t>Aluno</a:t>
          </a:r>
          <a:endParaRPr lang="pt-BR" dirty="0"/>
        </a:p>
      </dgm:t>
    </dgm:pt>
    <dgm:pt modelId="{1D4FEA19-7F6B-4781-B3BD-60BF34898344}" type="parTrans" cxnId="{6EB4CBF4-3F53-4F03-AC4C-61A0298AE5C5}">
      <dgm:prSet/>
      <dgm:spPr/>
      <dgm:t>
        <a:bodyPr/>
        <a:lstStyle/>
        <a:p>
          <a:endParaRPr lang="pt-BR"/>
        </a:p>
      </dgm:t>
    </dgm:pt>
    <dgm:pt modelId="{14A72D4C-6D25-4C51-8B50-7C9D14F6937C}" type="sibTrans" cxnId="{6EB4CBF4-3F53-4F03-AC4C-61A0298AE5C5}">
      <dgm:prSet/>
      <dgm:spPr/>
      <dgm:t>
        <a:bodyPr/>
        <a:lstStyle/>
        <a:p>
          <a:endParaRPr lang="pt-BR"/>
        </a:p>
      </dgm:t>
    </dgm:pt>
    <dgm:pt modelId="{9650D0AB-7CEB-4C7F-B106-BB72BA545340}">
      <dgm:prSet phldrT="[Texto]"/>
      <dgm:spPr/>
      <dgm:t>
        <a:bodyPr/>
        <a:lstStyle/>
        <a:p>
          <a:r>
            <a:rPr lang="pt-BR" dirty="0" smtClean="0"/>
            <a:t>Escola </a:t>
          </a:r>
          <a:endParaRPr lang="pt-BR" dirty="0"/>
        </a:p>
      </dgm:t>
    </dgm:pt>
    <dgm:pt modelId="{165DC1D4-FEE9-4DAE-8CC6-3997D7E2E7E8}" type="parTrans" cxnId="{8B07CFDF-163F-4606-9247-EE6EDB5FCD39}">
      <dgm:prSet/>
      <dgm:spPr/>
      <dgm:t>
        <a:bodyPr/>
        <a:lstStyle/>
        <a:p>
          <a:endParaRPr lang="pt-BR"/>
        </a:p>
      </dgm:t>
    </dgm:pt>
    <dgm:pt modelId="{E439C23D-3E7E-4884-B948-5920CCE60BEA}" type="sibTrans" cxnId="{8B07CFDF-163F-4606-9247-EE6EDB5FCD39}">
      <dgm:prSet/>
      <dgm:spPr/>
      <dgm:t>
        <a:bodyPr/>
        <a:lstStyle/>
        <a:p>
          <a:endParaRPr lang="pt-BR"/>
        </a:p>
      </dgm:t>
    </dgm:pt>
    <dgm:pt modelId="{69BA8583-C9CC-4DD7-970A-A615BD076F84}">
      <dgm:prSet phldrT="[Texto]"/>
      <dgm:spPr/>
      <dgm:t>
        <a:bodyPr/>
        <a:lstStyle/>
        <a:p>
          <a:r>
            <a:rPr lang="pt-BR" dirty="0" smtClean="0"/>
            <a:t>Professor</a:t>
          </a:r>
          <a:endParaRPr lang="pt-BR" dirty="0"/>
        </a:p>
      </dgm:t>
    </dgm:pt>
    <dgm:pt modelId="{63DE9482-79D0-4F29-AF9F-09D978BA101E}" type="parTrans" cxnId="{9C7F8C1F-D2FB-4B28-B8FC-6282E6EBC7B9}">
      <dgm:prSet/>
      <dgm:spPr/>
      <dgm:t>
        <a:bodyPr/>
        <a:lstStyle/>
        <a:p>
          <a:endParaRPr lang="pt-BR"/>
        </a:p>
      </dgm:t>
    </dgm:pt>
    <dgm:pt modelId="{C64E2708-4F52-4871-86E8-20AB2E96ACCF}" type="sibTrans" cxnId="{9C7F8C1F-D2FB-4B28-B8FC-6282E6EBC7B9}">
      <dgm:prSet/>
      <dgm:spPr/>
      <dgm:t>
        <a:bodyPr/>
        <a:lstStyle/>
        <a:p>
          <a:endParaRPr lang="pt-BR"/>
        </a:p>
      </dgm:t>
    </dgm:pt>
    <dgm:pt modelId="{71FB7CCA-3726-4BA4-930B-BCF1EA908525}">
      <dgm:prSet/>
      <dgm:spPr/>
      <dgm:t>
        <a:bodyPr/>
        <a:lstStyle/>
        <a:p>
          <a:r>
            <a:rPr lang="pt-BR" smtClean="0"/>
            <a:t>Casa(família)</a:t>
          </a:r>
          <a:endParaRPr lang="pt-BR" dirty="0"/>
        </a:p>
      </dgm:t>
    </dgm:pt>
    <dgm:pt modelId="{4BE361FF-B98D-4063-B54D-B283475FC85C}" type="parTrans" cxnId="{77E89B29-C4F4-48C2-9D78-A8EF932456F5}">
      <dgm:prSet/>
      <dgm:spPr/>
      <dgm:t>
        <a:bodyPr/>
        <a:lstStyle/>
        <a:p>
          <a:endParaRPr lang="pt-BR"/>
        </a:p>
      </dgm:t>
    </dgm:pt>
    <dgm:pt modelId="{DD8B5AF5-4D21-4DFC-ADB9-515B59F16A39}" type="sibTrans" cxnId="{77E89B29-C4F4-48C2-9D78-A8EF932456F5}">
      <dgm:prSet/>
      <dgm:spPr/>
      <dgm:t>
        <a:bodyPr/>
        <a:lstStyle/>
        <a:p>
          <a:endParaRPr lang="pt-BR"/>
        </a:p>
      </dgm:t>
    </dgm:pt>
    <dgm:pt modelId="{3296B891-049B-4863-AF2A-7CF2AF766F8A}" type="pres">
      <dgm:prSet presAssocID="{E19D32E4-2579-403B-9460-B45ADBC4504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E96C59C-9BB9-4747-BB44-11D92D071867}" type="pres">
      <dgm:prSet presAssocID="{5A0C6D25-C2C3-4ADB-A87A-1ACE73716A8D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059283-BCB2-4930-A0AD-01DD9CF795E3}" type="pres">
      <dgm:prSet presAssocID="{5A0C6D25-C2C3-4ADB-A87A-1ACE73716A8D}" presName="spNode" presStyleCnt="0"/>
      <dgm:spPr/>
    </dgm:pt>
    <dgm:pt modelId="{94F1718C-49E3-4323-A201-3A8D968B7BDC}" type="pres">
      <dgm:prSet presAssocID="{14A72D4C-6D25-4C51-8B50-7C9D14F6937C}" presName="sibTrans" presStyleLbl="sibTrans1D1" presStyleIdx="0" presStyleCnt="4"/>
      <dgm:spPr/>
      <dgm:t>
        <a:bodyPr/>
        <a:lstStyle/>
        <a:p>
          <a:endParaRPr lang="pt-BR"/>
        </a:p>
      </dgm:t>
    </dgm:pt>
    <dgm:pt modelId="{EDFB0496-AA9C-4D2D-B0CB-FDFA3C1C8D09}" type="pres">
      <dgm:prSet presAssocID="{71FB7CCA-3726-4BA4-930B-BCF1EA908525}" presName="node" presStyleLbl="node1" presStyleIdx="1" presStyleCnt="4">
        <dgm:presLayoutVars>
          <dgm:bulletEnabled val="1"/>
        </dgm:presLayoutVars>
      </dgm:prSet>
      <dgm:spPr/>
    </dgm:pt>
    <dgm:pt modelId="{3066E0B7-E454-41EB-B4C4-32B424B275E9}" type="pres">
      <dgm:prSet presAssocID="{71FB7CCA-3726-4BA4-930B-BCF1EA908525}" presName="spNode" presStyleCnt="0"/>
      <dgm:spPr/>
    </dgm:pt>
    <dgm:pt modelId="{AF2A57D6-09D3-4949-9823-DDFF1EC3720C}" type="pres">
      <dgm:prSet presAssocID="{DD8B5AF5-4D21-4DFC-ADB9-515B59F16A39}" presName="sibTrans" presStyleLbl="sibTrans1D1" presStyleIdx="1" presStyleCnt="4"/>
      <dgm:spPr/>
    </dgm:pt>
    <dgm:pt modelId="{60FDB5F6-CE09-4DF9-A24C-267C00639C00}" type="pres">
      <dgm:prSet presAssocID="{9650D0AB-7CEB-4C7F-B106-BB72BA54534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4C4748-7BE7-4879-9974-A8AEDB5B1CFB}" type="pres">
      <dgm:prSet presAssocID="{9650D0AB-7CEB-4C7F-B106-BB72BA545340}" presName="spNode" presStyleCnt="0"/>
      <dgm:spPr/>
    </dgm:pt>
    <dgm:pt modelId="{E70B7191-42F4-4BC9-831C-35C52E3B0C56}" type="pres">
      <dgm:prSet presAssocID="{E439C23D-3E7E-4884-B948-5920CCE60BEA}" presName="sibTrans" presStyleLbl="sibTrans1D1" presStyleIdx="2" presStyleCnt="4"/>
      <dgm:spPr/>
      <dgm:t>
        <a:bodyPr/>
        <a:lstStyle/>
        <a:p>
          <a:endParaRPr lang="pt-BR"/>
        </a:p>
      </dgm:t>
    </dgm:pt>
    <dgm:pt modelId="{B85B29FB-A06E-460B-8E18-5282C1D3B719}" type="pres">
      <dgm:prSet presAssocID="{69BA8583-C9CC-4DD7-970A-A615BD076F8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9869E57-F682-4D92-ACCC-DE6356095632}" type="pres">
      <dgm:prSet presAssocID="{69BA8583-C9CC-4DD7-970A-A615BD076F84}" presName="spNode" presStyleCnt="0"/>
      <dgm:spPr/>
    </dgm:pt>
    <dgm:pt modelId="{94E80FBC-7669-4B54-B2D9-897C2F094EAE}" type="pres">
      <dgm:prSet presAssocID="{C64E2708-4F52-4871-86E8-20AB2E96ACCF}" presName="sibTrans" presStyleLbl="sibTrans1D1" presStyleIdx="3" presStyleCnt="4"/>
      <dgm:spPr/>
      <dgm:t>
        <a:bodyPr/>
        <a:lstStyle/>
        <a:p>
          <a:endParaRPr lang="pt-BR"/>
        </a:p>
      </dgm:t>
    </dgm:pt>
  </dgm:ptLst>
  <dgm:cxnLst>
    <dgm:cxn modelId="{9C7F8C1F-D2FB-4B28-B8FC-6282E6EBC7B9}" srcId="{E19D32E4-2579-403B-9460-B45ADBC45042}" destId="{69BA8583-C9CC-4DD7-970A-A615BD076F84}" srcOrd="3" destOrd="0" parTransId="{63DE9482-79D0-4F29-AF9F-09D978BA101E}" sibTransId="{C64E2708-4F52-4871-86E8-20AB2E96ACCF}"/>
    <dgm:cxn modelId="{DF9574DF-108F-494A-A608-8E52813CE72E}" type="presOf" srcId="{E19D32E4-2579-403B-9460-B45ADBC45042}" destId="{3296B891-049B-4863-AF2A-7CF2AF766F8A}" srcOrd="0" destOrd="0" presId="urn:microsoft.com/office/officeart/2005/8/layout/cycle5"/>
    <dgm:cxn modelId="{77E89B29-C4F4-48C2-9D78-A8EF932456F5}" srcId="{E19D32E4-2579-403B-9460-B45ADBC45042}" destId="{71FB7CCA-3726-4BA4-930B-BCF1EA908525}" srcOrd="1" destOrd="0" parTransId="{4BE361FF-B98D-4063-B54D-B283475FC85C}" sibTransId="{DD8B5AF5-4D21-4DFC-ADB9-515B59F16A39}"/>
    <dgm:cxn modelId="{4BEE0712-3E13-4541-BD70-20E26AB4D1E3}" type="presOf" srcId="{DD8B5AF5-4D21-4DFC-ADB9-515B59F16A39}" destId="{AF2A57D6-09D3-4949-9823-DDFF1EC3720C}" srcOrd="0" destOrd="0" presId="urn:microsoft.com/office/officeart/2005/8/layout/cycle5"/>
    <dgm:cxn modelId="{D02CEDA8-C703-467C-9B4C-734210DC82D3}" type="presOf" srcId="{71FB7CCA-3726-4BA4-930B-BCF1EA908525}" destId="{EDFB0496-AA9C-4D2D-B0CB-FDFA3C1C8D09}" srcOrd="0" destOrd="0" presId="urn:microsoft.com/office/officeart/2005/8/layout/cycle5"/>
    <dgm:cxn modelId="{8B07CFDF-163F-4606-9247-EE6EDB5FCD39}" srcId="{E19D32E4-2579-403B-9460-B45ADBC45042}" destId="{9650D0AB-7CEB-4C7F-B106-BB72BA545340}" srcOrd="2" destOrd="0" parTransId="{165DC1D4-FEE9-4DAE-8CC6-3997D7E2E7E8}" sibTransId="{E439C23D-3E7E-4884-B948-5920CCE60BEA}"/>
    <dgm:cxn modelId="{6EB4CBF4-3F53-4F03-AC4C-61A0298AE5C5}" srcId="{E19D32E4-2579-403B-9460-B45ADBC45042}" destId="{5A0C6D25-C2C3-4ADB-A87A-1ACE73716A8D}" srcOrd="0" destOrd="0" parTransId="{1D4FEA19-7F6B-4781-B3BD-60BF34898344}" sibTransId="{14A72D4C-6D25-4C51-8B50-7C9D14F6937C}"/>
    <dgm:cxn modelId="{CB46DBAF-FF65-47B6-83C1-1AF4B969572D}" type="presOf" srcId="{9650D0AB-7CEB-4C7F-B106-BB72BA545340}" destId="{60FDB5F6-CE09-4DF9-A24C-267C00639C00}" srcOrd="0" destOrd="0" presId="urn:microsoft.com/office/officeart/2005/8/layout/cycle5"/>
    <dgm:cxn modelId="{9418F088-BC8C-41E5-87AF-A5954C0A00F1}" type="presOf" srcId="{C64E2708-4F52-4871-86E8-20AB2E96ACCF}" destId="{94E80FBC-7669-4B54-B2D9-897C2F094EAE}" srcOrd="0" destOrd="0" presId="urn:microsoft.com/office/officeart/2005/8/layout/cycle5"/>
    <dgm:cxn modelId="{83CE005A-B52D-4C5C-9D9B-8F301550B66A}" type="presOf" srcId="{5A0C6D25-C2C3-4ADB-A87A-1ACE73716A8D}" destId="{3E96C59C-9BB9-4747-BB44-11D92D071867}" srcOrd="0" destOrd="0" presId="urn:microsoft.com/office/officeart/2005/8/layout/cycle5"/>
    <dgm:cxn modelId="{CF565667-9FF7-4336-93FB-24F2DF1D1311}" type="presOf" srcId="{14A72D4C-6D25-4C51-8B50-7C9D14F6937C}" destId="{94F1718C-49E3-4323-A201-3A8D968B7BDC}" srcOrd="0" destOrd="0" presId="urn:microsoft.com/office/officeart/2005/8/layout/cycle5"/>
    <dgm:cxn modelId="{C5DF7913-D447-4101-94C9-7D8FFC6D363A}" type="presOf" srcId="{E439C23D-3E7E-4884-B948-5920CCE60BEA}" destId="{E70B7191-42F4-4BC9-831C-35C52E3B0C56}" srcOrd="0" destOrd="0" presId="urn:microsoft.com/office/officeart/2005/8/layout/cycle5"/>
    <dgm:cxn modelId="{57B1BDEA-84FC-475A-B7D2-609BF0C27798}" type="presOf" srcId="{69BA8583-C9CC-4DD7-970A-A615BD076F84}" destId="{B85B29FB-A06E-460B-8E18-5282C1D3B719}" srcOrd="0" destOrd="0" presId="urn:microsoft.com/office/officeart/2005/8/layout/cycle5"/>
    <dgm:cxn modelId="{AF901285-5812-471D-A428-01AEB7DA5394}" type="presParOf" srcId="{3296B891-049B-4863-AF2A-7CF2AF766F8A}" destId="{3E96C59C-9BB9-4747-BB44-11D92D071867}" srcOrd="0" destOrd="0" presId="urn:microsoft.com/office/officeart/2005/8/layout/cycle5"/>
    <dgm:cxn modelId="{17DCCDD8-7027-4915-9D4E-20C0641AAE74}" type="presParOf" srcId="{3296B891-049B-4863-AF2A-7CF2AF766F8A}" destId="{53059283-BCB2-4930-A0AD-01DD9CF795E3}" srcOrd="1" destOrd="0" presId="urn:microsoft.com/office/officeart/2005/8/layout/cycle5"/>
    <dgm:cxn modelId="{4602DDDC-63A0-4DA4-9C3F-BF77A41DB6BD}" type="presParOf" srcId="{3296B891-049B-4863-AF2A-7CF2AF766F8A}" destId="{94F1718C-49E3-4323-A201-3A8D968B7BDC}" srcOrd="2" destOrd="0" presId="urn:microsoft.com/office/officeart/2005/8/layout/cycle5"/>
    <dgm:cxn modelId="{BD766E6F-6EA5-4AD2-91B3-150EDA6AED47}" type="presParOf" srcId="{3296B891-049B-4863-AF2A-7CF2AF766F8A}" destId="{EDFB0496-AA9C-4D2D-B0CB-FDFA3C1C8D09}" srcOrd="3" destOrd="0" presId="urn:microsoft.com/office/officeart/2005/8/layout/cycle5"/>
    <dgm:cxn modelId="{31BC80F4-42C6-4221-9E50-AAD0D3FD7CA8}" type="presParOf" srcId="{3296B891-049B-4863-AF2A-7CF2AF766F8A}" destId="{3066E0B7-E454-41EB-B4C4-32B424B275E9}" srcOrd="4" destOrd="0" presId="urn:microsoft.com/office/officeart/2005/8/layout/cycle5"/>
    <dgm:cxn modelId="{F86B8572-64F6-4EA0-8C4C-4C0A4DB7EC45}" type="presParOf" srcId="{3296B891-049B-4863-AF2A-7CF2AF766F8A}" destId="{AF2A57D6-09D3-4949-9823-DDFF1EC3720C}" srcOrd="5" destOrd="0" presId="urn:microsoft.com/office/officeart/2005/8/layout/cycle5"/>
    <dgm:cxn modelId="{53494287-B8FB-4B75-B192-DF4BC5C8887F}" type="presParOf" srcId="{3296B891-049B-4863-AF2A-7CF2AF766F8A}" destId="{60FDB5F6-CE09-4DF9-A24C-267C00639C00}" srcOrd="6" destOrd="0" presId="urn:microsoft.com/office/officeart/2005/8/layout/cycle5"/>
    <dgm:cxn modelId="{E048B1A9-9E93-4157-BC5E-E38224F4E7CA}" type="presParOf" srcId="{3296B891-049B-4863-AF2A-7CF2AF766F8A}" destId="{534C4748-7BE7-4879-9974-A8AEDB5B1CFB}" srcOrd="7" destOrd="0" presId="urn:microsoft.com/office/officeart/2005/8/layout/cycle5"/>
    <dgm:cxn modelId="{5D57842A-2043-46D3-A82B-9F543E65718A}" type="presParOf" srcId="{3296B891-049B-4863-AF2A-7CF2AF766F8A}" destId="{E70B7191-42F4-4BC9-831C-35C52E3B0C56}" srcOrd="8" destOrd="0" presId="urn:microsoft.com/office/officeart/2005/8/layout/cycle5"/>
    <dgm:cxn modelId="{4A4329DE-E948-469A-B97E-38A77A7976FB}" type="presParOf" srcId="{3296B891-049B-4863-AF2A-7CF2AF766F8A}" destId="{B85B29FB-A06E-460B-8E18-5282C1D3B719}" srcOrd="9" destOrd="0" presId="urn:microsoft.com/office/officeart/2005/8/layout/cycle5"/>
    <dgm:cxn modelId="{AE42E361-D7EE-46AF-BA11-2B54E507FC0E}" type="presParOf" srcId="{3296B891-049B-4863-AF2A-7CF2AF766F8A}" destId="{49869E57-F682-4D92-ACCC-DE6356095632}" srcOrd="10" destOrd="0" presId="urn:microsoft.com/office/officeart/2005/8/layout/cycle5"/>
    <dgm:cxn modelId="{9DE91268-E32F-4290-AF16-EAF4C0287028}" type="presParOf" srcId="{3296B891-049B-4863-AF2A-7CF2AF766F8A}" destId="{94E80FBC-7669-4B54-B2D9-897C2F094EAE}" srcOrd="11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CBDE14-E669-482F-92CB-AAF9417928EC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868F543C-7B34-48B8-BF3E-D6E5D4C8B889}">
      <dgm:prSet phldrT="[Texto]"/>
      <dgm:spPr/>
      <dgm:t>
        <a:bodyPr/>
        <a:lstStyle/>
        <a:p>
          <a:r>
            <a:rPr lang="pt-BR" dirty="0" smtClean="0"/>
            <a:t>Em casa</a:t>
          </a:r>
          <a:endParaRPr lang="pt-BR" dirty="0"/>
        </a:p>
      </dgm:t>
    </dgm:pt>
    <dgm:pt modelId="{36CF54E2-9409-4CF0-AE9B-D9DFEC4593EF}" type="parTrans" cxnId="{FC7A639B-36EB-408B-BA5E-F862B08AE5BD}">
      <dgm:prSet/>
      <dgm:spPr/>
      <dgm:t>
        <a:bodyPr/>
        <a:lstStyle/>
        <a:p>
          <a:endParaRPr lang="pt-BR"/>
        </a:p>
      </dgm:t>
    </dgm:pt>
    <dgm:pt modelId="{86DA1891-75FE-4BCF-8A43-960ED614096F}" type="sibTrans" cxnId="{FC7A639B-36EB-408B-BA5E-F862B08AE5BD}">
      <dgm:prSet/>
      <dgm:spPr/>
      <dgm:t>
        <a:bodyPr/>
        <a:lstStyle/>
        <a:p>
          <a:endParaRPr lang="pt-BR"/>
        </a:p>
      </dgm:t>
    </dgm:pt>
    <dgm:pt modelId="{8EA31C80-7F35-47E8-920B-3A19460DCA62}">
      <dgm:prSet phldrT="[Texto]" phldr="1"/>
      <dgm:spPr/>
      <dgm:t>
        <a:bodyPr/>
        <a:lstStyle/>
        <a:p>
          <a:endParaRPr lang="pt-BR" dirty="0"/>
        </a:p>
      </dgm:t>
    </dgm:pt>
    <dgm:pt modelId="{46767144-D689-4B72-8A6B-161FACB35695}" type="parTrans" cxnId="{5CF38D82-4EF3-42B6-85CD-81B9C63EFDE4}">
      <dgm:prSet/>
      <dgm:spPr/>
      <dgm:t>
        <a:bodyPr/>
        <a:lstStyle/>
        <a:p>
          <a:endParaRPr lang="pt-BR"/>
        </a:p>
      </dgm:t>
    </dgm:pt>
    <dgm:pt modelId="{4F64B0BA-2E47-4353-BBF7-0851E4589C08}" type="sibTrans" cxnId="{5CF38D82-4EF3-42B6-85CD-81B9C63EFDE4}">
      <dgm:prSet/>
      <dgm:spPr/>
      <dgm:t>
        <a:bodyPr/>
        <a:lstStyle/>
        <a:p>
          <a:endParaRPr lang="pt-BR"/>
        </a:p>
      </dgm:t>
    </dgm:pt>
    <dgm:pt modelId="{ED09F370-0A9F-4C01-A12E-2669049C769D}">
      <dgm:prSet phldrT="[Texto]" phldr="1"/>
      <dgm:spPr/>
      <dgm:t>
        <a:bodyPr/>
        <a:lstStyle/>
        <a:p>
          <a:endParaRPr lang="pt-BR" dirty="0"/>
        </a:p>
      </dgm:t>
    </dgm:pt>
    <dgm:pt modelId="{01404985-0D41-4615-8DF9-9FE698A91E55}" type="parTrans" cxnId="{0061E04D-1670-47D3-961D-B465598C308C}">
      <dgm:prSet/>
      <dgm:spPr/>
      <dgm:t>
        <a:bodyPr/>
        <a:lstStyle/>
        <a:p>
          <a:endParaRPr lang="pt-BR"/>
        </a:p>
      </dgm:t>
    </dgm:pt>
    <dgm:pt modelId="{D5B57A75-EC52-4A81-9CEE-25DCF0E487EE}" type="sibTrans" cxnId="{0061E04D-1670-47D3-961D-B465598C308C}">
      <dgm:prSet/>
      <dgm:spPr/>
      <dgm:t>
        <a:bodyPr/>
        <a:lstStyle/>
        <a:p>
          <a:endParaRPr lang="pt-BR"/>
        </a:p>
      </dgm:t>
    </dgm:pt>
    <dgm:pt modelId="{C1C21513-ADC9-4496-97D8-420EC63CFB55}">
      <dgm:prSet/>
      <dgm:spPr/>
      <dgm:t>
        <a:bodyPr/>
        <a:lstStyle/>
        <a:p>
          <a:r>
            <a:rPr lang="pt-BR" dirty="0" smtClean="0"/>
            <a:t>Acessa o ambiente virtual </a:t>
          </a:r>
          <a:r>
            <a:rPr lang="pt-BR" dirty="0" err="1" smtClean="0"/>
            <a:t>moodle</a:t>
          </a:r>
          <a:endParaRPr lang="pt-BR" dirty="0"/>
        </a:p>
      </dgm:t>
    </dgm:pt>
    <dgm:pt modelId="{8F73A2F1-C98C-42B3-AE48-744EB47CDF52}" type="parTrans" cxnId="{021C8448-B672-4947-9A8A-DC4FDAF56AD2}">
      <dgm:prSet/>
      <dgm:spPr/>
      <dgm:t>
        <a:bodyPr/>
        <a:lstStyle/>
        <a:p>
          <a:endParaRPr lang="pt-BR"/>
        </a:p>
      </dgm:t>
    </dgm:pt>
    <dgm:pt modelId="{0086CC67-836F-4027-B695-74C0475B6762}" type="sibTrans" cxnId="{021C8448-B672-4947-9A8A-DC4FDAF56AD2}">
      <dgm:prSet/>
      <dgm:spPr/>
      <dgm:t>
        <a:bodyPr/>
        <a:lstStyle/>
        <a:p>
          <a:endParaRPr lang="pt-BR"/>
        </a:p>
      </dgm:t>
    </dgm:pt>
    <dgm:pt modelId="{27B3D483-7015-4317-9858-0128BFE4C5CE}">
      <dgm:prSet/>
      <dgm:spPr/>
      <dgm:t>
        <a:bodyPr/>
        <a:lstStyle/>
        <a:p>
          <a:r>
            <a:rPr lang="pt-BR" dirty="0" smtClean="0"/>
            <a:t>Realize as atividades proposto no ambiente virtual</a:t>
          </a:r>
          <a:endParaRPr lang="pt-BR" dirty="0"/>
        </a:p>
      </dgm:t>
    </dgm:pt>
    <dgm:pt modelId="{82327058-1EB8-4E02-8691-539EBDEBBDC8}" type="parTrans" cxnId="{ECAD40DC-E1F0-4FAB-8665-438B1419F771}">
      <dgm:prSet/>
      <dgm:spPr/>
      <dgm:t>
        <a:bodyPr/>
        <a:lstStyle/>
        <a:p>
          <a:endParaRPr lang="pt-BR"/>
        </a:p>
      </dgm:t>
    </dgm:pt>
    <dgm:pt modelId="{A4AC8F83-257F-4B3A-96EB-673C4B9C5D4F}" type="sibTrans" cxnId="{ECAD40DC-E1F0-4FAB-8665-438B1419F771}">
      <dgm:prSet/>
      <dgm:spPr/>
      <dgm:t>
        <a:bodyPr/>
        <a:lstStyle/>
        <a:p>
          <a:endParaRPr lang="pt-BR"/>
        </a:p>
      </dgm:t>
    </dgm:pt>
    <dgm:pt modelId="{E6B4D715-85EF-4D48-9756-FD0900CBF74E}" type="pres">
      <dgm:prSet presAssocID="{C8CBDE14-E669-482F-92CB-AAF9417928EC}" presName="diagram" presStyleCnt="0">
        <dgm:presLayoutVars>
          <dgm:dir/>
          <dgm:animLvl val="lvl"/>
          <dgm:resizeHandles val="exact"/>
        </dgm:presLayoutVars>
      </dgm:prSet>
      <dgm:spPr/>
    </dgm:pt>
    <dgm:pt modelId="{5B9CD2DB-1219-4FF0-80DA-2E71602CC76E}" type="pres">
      <dgm:prSet presAssocID="{868F543C-7B34-48B8-BF3E-D6E5D4C8B889}" presName="compNode" presStyleCnt="0"/>
      <dgm:spPr/>
    </dgm:pt>
    <dgm:pt modelId="{147A2630-EB19-4EFC-8175-A97545CDAEB5}" type="pres">
      <dgm:prSet presAssocID="{868F543C-7B34-48B8-BF3E-D6E5D4C8B889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62C25B1-16E6-419E-BA79-B019B1E2DB18}" type="pres">
      <dgm:prSet presAssocID="{868F543C-7B34-48B8-BF3E-D6E5D4C8B889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09171B0-7614-4515-B69D-ED99A02EB153}" type="pres">
      <dgm:prSet presAssocID="{868F543C-7B34-48B8-BF3E-D6E5D4C8B889}" presName="parentRect" presStyleLbl="alignNode1" presStyleIdx="0" presStyleCnt="3" custLinFactY="-100000" custLinFactNeighborX="39422" custLinFactNeighborY="-193018"/>
      <dgm:spPr/>
      <dgm:t>
        <a:bodyPr/>
        <a:lstStyle/>
        <a:p>
          <a:endParaRPr lang="pt-BR"/>
        </a:p>
      </dgm:t>
    </dgm:pt>
    <dgm:pt modelId="{2595D3B2-6FD9-4A57-BA2C-68AED9EEF570}" type="pres">
      <dgm:prSet presAssocID="{868F543C-7B34-48B8-BF3E-D6E5D4C8B889}" presName="adorn" presStyleLbl="fgAccFollowNode1" presStyleIdx="0" presStyleCnt="3" custAng="5400000" custScaleX="462400" custScaleY="481711" custLinFactNeighborX="33328" custLinFactNeighborY="-64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</dgm:spPr>
    </dgm:pt>
    <dgm:pt modelId="{025EBF0B-2365-497D-8F14-B6AC790D3947}" type="pres">
      <dgm:prSet presAssocID="{86DA1891-75FE-4BCF-8A43-960ED614096F}" presName="sibTrans" presStyleLbl="sibTrans2D1" presStyleIdx="0" presStyleCnt="0"/>
      <dgm:spPr/>
    </dgm:pt>
    <dgm:pt modelId="{70E9CD67-6688-4801-8A2E-F4F129136771}" type="pres">
      <dgm:prSet presAssocID="{8EA31C80-7F35-47E8-920B-3A19460DCA62}" presName="compNode" presStyleCnt="0"/>
      <dgm:spPr/>
    </dgm:pt>
    <dgm:pt modelId="{9ACC6860-F660-4BA1-B8C6-BEEF3851EA80}" type="pres">
      <dgm:prSet presAssocID="{8EA31C80-7F35-47E8-920B-3A19460DCA62}" presName="childRect" presStyleLbl="bgAcc1" presStyleIdx="1" presStyleCnt="3" custScaleX="95994" custScaleY="331914" custLinFactNeighborX="8213" custLinFactNeighborY="536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2A60509-4EA5-451B-B7DC-87B52B98305A}" type="pres">
      <dgm:prSet presAssocID="{8EA31C80-7F35-47E8-920B-3A19460DCA62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AE0DCEA1-268A-4094-BFE8-2A1D934ADBB4}" type="pres">
      <dgm:prSet presAssocID="{8EA31C80-7F35-47E8-920B-3A19460DCA62}" presName="parentRect" presStyleLbl="alignNode1" presStyleIdx="1" presStyleCnt="3"/>
      <dgm:spPr/>
    </dgm:pt>
    <dgm:pt modelId="{27C89494-A01F-4856-9305-FADDC7E5AE8F}" type="pres">
      <dgm:prSet presAssocID="{8EA31C80-7F35-47E8-920B-3A19460DCA62}" presName="adorn" presStyleLbl="fgAccFollowNode1" presStyleIdx="1" presStyleCnt="3" custAng="230044" custFlipVert="0" custScaleX="342392" custScaleY="350846" custLinFactNeighborX="-82129" custLinFactNeighborY="-14183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</dgm:spPr>
    </dgm:pt>
    <dgm:pt modelId="{DDBFD32C-805D-4F15-9358-76FD96C3D0FC}" type="pres">
      <dgm:prSet presAssocID="{4F64B0BA-2E47-4353-BBF7-0851E4589C08}" presName="sibTrans" presStyleLbl="sibTrans2D1" presStyleIdx="0" presStyleCnt="0"/>
      <dgm:spPr/>
    </dgm:pt>
    <dgm:pt modelId="{28EA594E-EF1A-4BE0-BDB0-111C2A35D052}" type="pres">
      <dgm:prSet presAssocID="{ED09F370-0A9F-4C01-A12E-2669049C769D}" presName="compNode" presStyleCnt="0"/>
      <dgm:spPr/>
    </dgm:pt>
    <dgm:pt modelId="{D8F95C52-0068-4441-9026-CA40CB01DA11}" type="pres">
      <dgm:prSet presAssocID="{ED09F370-0A9F-4C01-A12E-2669049C769D}" presName="childRect" presStyleLbl="bgAcc1" presStyleIdx="2" presStyleCnt="3" custScaleX="122720" custScaleY="25704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1430FBD-2618-40C9-926A-D94F5B562F74}" type="pres">
      <dgm:prSet presAssocID="{ED09F370-0A9F-4C01-A12E-2669049C769D}" presName="parentText" presStyleLbl="node1" presStyleIdx="0" presStyleCnt="0">
        <dgm:presLayoutVars>
          <dgm:chMax val="0"/>
          <dgm:bulletEnabled val="1"/>
        </dgm:presLayoutVars>
      </dgm:prSet>
      <dgm:spPr/>
    </dgm:pt>
    <dgm:pt modelId="{3F5B67E9-25EA-4B07-92C6-02281642D1F1}" type="pres">
      <dgm:prSet presAssocID="{ED09F370-0A9F-4C01-A12E-2669049C769D}" presName="parentRect" presStyleLbl="alignNode1" presStyleIdx="2" presStyleCnt="3"/>
      <dgm:spPr/>
    </dgm:pt>
    <dgm:pt modelId="{087E22C7-FCC8-4EC2-AF69-9963D8B17D8B}" type="pres">
      <dgm:prSet presAssocID="{ED09F370-0A9F-4C01-A12E-2669049C769D}" presName="adorn" presStyleLbl="fgAccFollowNode1" presStyleIdx="2" presStyleCnt="3" custAng="5400000" custScaleX="357991" custScaleY="372928" custLinFactNeighborX="-67340" custLinFactNeighborY="86241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</dgm:spPr>
    </dgm:pt>
  </dgm:ptLst>
  <dgm:cxnLst>
    <dgm:cxn modelId="{7B0D1298-10D8-4E69-9557-E643CAAF8A93}" type="presOf" srcId="{86DA1891-75FE-4BCF-8A43-960ED614096F}" destId="{025EBF0B-2365-497D-8F14-B6AC790D3947}" srcOrd="0" destOrd="0" presId="urn:microsoft.com/office/officeart/2005/8/layout/bList2"/>
    <dgm:cxn modelId="{63CBC098-990D-4C2F-BE81-114E4E3C71B5}" type="presOf" srcId="{8EA31C80-7F35-47E8-920B-3A19460DCA62}" destId="{AE0DCEA1-268A-4094-BFE8-2A1D934ADBB4}" srcOrd="1" destOrd="0" presId="urn:microsoft.com/office/officeart/2005/8/layout/bList2"/>
    <dgm:cxn modelId="{ECAD40DC-E1F0-4FAB-8665-438B1419F771}" srcId="{ED09F370-0A9F-4C01-A12E-2669049C769D}" destId="{27B3D483-7015-4317-9858-0128BFE4C5CE}" srcOrd="0" destOrd="0" parTransId="{82327058-1EB8-4E02-8691-539EBDEBBDC8}" sibTransId="{A4AC8F83-257F-4B3A-96EB-673C4B9C5D4F}"/>
    <dgm:cxn modelId="{FA6DCBB3-FC1C-4CA9-9387-3C410E94611C}" type="presOf" srcId="{4F64B0BA-2E47-4353-BBF7-0851E4589C08}" destId="{DDBFD32C-805D-4F15-9358-76FD96C3D0FC}" srcOrd="0" destOrd="0" presId="urn:microsoft.com/office/officeart/2005/8/layout/bList2"/>
    <dgm:cxn modelId="{0061E04D-1670-47D3-961D-B465598C308C}" srcId="{C8CBDE14-E669-482F-92CB-AAF9417928EC}" destId="{ED09F370-0A9F-4C01-A12E-2669049C769D}" srcOrd="2" destOrd="0" parTransId="{01404985-0D41-4615-8DF9-9FE698A91E55}" sibTransId="{D5B57A75-EC52-4A81-9CEE-25DCF0E487EE}"/>
    <dgm:cxn modelId="{FC7A639B-36EB-408B-BA5E-F862B08AE5BD}" srcId="{C8CBDE14-E669-482F-92CB-AAF9417928EC}" destId="{868F543C-7B34-48B8-BF3E-D6E5D4C8B889}" srcOrd="0" destOrd="0" parTransId="{36CF54E2-9409-4CF0-AE9B-D9DFEC4593EF}" sibTransId="{86DA1891-75FE-4BCF-8A43-960ED614096F}"/>
    <dgm:cxn modelId="{64C8A200-F4C8-4BAD-AF3B-8DB03A958879}" type="presOf" srcId="{868F543C-7B34-48B8-BF3E-D6E5D4C8B889}" destId="{209171B0-7614-4515-B69D-ED99A02EB153}" srcOrd="1" destOrd="0" presId="urn:microsoft.com/office/officeart/2005/8/layout/bList2"/>
    <dgm:cxn modelId="{43729083-9E2B-40F1-8272-6D87F8EA33D9}" type="presOf" srcId="{27B3D483-7015-4317-9858-0128BFE4C5CE}" destId="{D8F95C52-0068-4441-9026-CA40CB01DA11}" srcOrd="0" destOrd="0" presId="urn:microsoft.com/office/officeart/2005/8/layout/bList2"/>
    <dgm:cxn modelId="{566784B2-C5ED-4F88-A63C-58FB224727B2}" type="presOf" srcId="{C1C21513-ADC9-4496-97D8-420EC63CFB55}" destId="{9ACC6860-F660-4BA1-B8C6-BEEF3851EA80}" srcOrd="0" destOrd="0" presId="urn:microsoft.com/office/officeart/2005/8/layout/bList2"/>
    <dgm:cxn modelId="{22860477-93A1-4EFB-9DDD-059AFA83D10D}" type="presOf" srcId="{868F543C-7B34-48B8-BF3E-D6E5D4C8B889}" destId="{362C25B1-16E6-419E-BA79-B019B1E2DB18}" srcOrd="0" destOrd="0" presId="urn:microsoft.com/office/officeart/2005/8/layout/bList2"/>
    <dgm:cxn modelId="{021C8448-B672-4947-9A8A-DC4FDAF56AD2}" srcId="{8EA31C80-7F35-47E8-920B-3A19460DCA62}" destId="{C1C21513-ADC9-4496-97D8-420EC63CFB55}" srcOrd="0" destOrd="0" parTransId="{8F73A2F1-C98C-42B3-AE48-744EB47CDF52}" sibTransId="{0086CC67-836F-4027-B695-74C0475B6762}"/>
    <dgm:cxn modelId="{266307D8-BE48-4DE4-BF21-8EEE54DD5B90}" type="presOf" srcId="{8EA31C80-7F35-47E8-920B-3A19460DCA62}" destId="{E2A60509-4EA5-451B-B7DC-87B52B98305A}" srcOrd="0" destOrd="0" presId="urn:microsoft.com/office/officeart/2005/8/layout/bList2"/>
    <dgm:cxn modelId="{D632D1CD-4F00-4690-9E1A-8061DC86B6CC}" type="presOf" srcId="{ED09F370-0A9F-4C01-A12E-2669049C769D}" destId="{E1430FBD-2618-40C9-926A-D94F5B562F74}" srcOrd="0" destOrd="0" presId="urn:microsoft.com/office/officeart/2005/8/layout/bList2"/>
    <dgm:cxn modelId="{6656E644-8815-4666-8B18-437957D1DE3F}" type="presOf" srcId="{C8CBDE14-E669-482F-92CB-AAF9417928EC}" destId="{E6B4D715-85EF-4D48-9756-FD0900CBF74E}" srcOrd="0" destOrd="0" presId="urn:microsoft.com/office/officeart/2005/8/layout/bList2"/>
    <dgm:cxn modelId="{5CF38D82-4EF3-42B6-85CD-81B9C63EFDE4}" srcId="{C8CBDE14-E669-482F-92CB-AAF9417928EC}" destId="{8EA31C80-7F35-47E8-920B-3A19460DCA62}" srcOrd="1" destOrd="0" parTransId="{46767144-D689-4B72-8A6B-161FACB35695}" sibTransId="{4F64B0BA-2E47-4353-BBF7-0851E4589C08}"/>
    <dgm:cxn modelId="{7AD4ED54-DEB2-4D2C-A0E8-90C94FB213BB}" type="presOf" srcId="{ED09F370-0A9F-4C01-A12E-2669049C769D}" destId="{3F5B67E9-25EA-4B07-92C6-02281642D1F1}" srcOrd="1" destOrd="0" presId="urn:microsoft.com/office/officeart/2005/8/layout/bList2"/>
    <dgm:cxn modelId="{77D37556-C044-4042-8EE4-8BF71E20D9CE}" type="presParOf" srcId="{E6B4D715-85EF-4D48-9756-FD0900CBF74E}" destId="{5B9CD2DB-1219-4FF0-80DA-2E71602CC76E}" srcOrd="0" destOrd="0" presId="urn:microsoft.com/office/officeart/2005/8/layout/bList2"/>
    <dgm:cxn modelId="{3421EAD7-34FB-405D-A54C-9B2C0AD14339}" type="presParOf" srcId="{5B9CD2DB-1219-4FF0-80DA-2E71602CC76E}" destId="{147A2630-EB19-4EFC-8175-A97545CDAEB5}" srcOrd="0" destOrd="0" presId="urn:microsoft.com/office/officeart/2005/8/layout/bList2"/>
    <dgm:cxn modelId="{7617FAF4-2506-4041-8AAD-4FBBA2BC4629}" type="presParOf" srcId="{5B9CD2DB-1219-4FF0-80DA-2E71602CC76E}" destId="{362C25B1-16E6-419E-BA79-B019B1E2DB18}" srcOrd="1" destOrd="0" presId="urn:microsoft.com/office/officeart/2005/8/layout/bList2"/>
    <dgm:cxn modelId="{CFC4AB0B-6A31-4AD0-8A0C-F11B893016DA}" type="presParOf" srcId="{5B9CD2DB-1219-4FF0-80DA-2E71602CC76E}" destId="{209171B0-7614-4515-B69D-ED99A02EB153}" srcOrd="2" destOrd="0" presId="urn:microsoft.com/office/officeart/2005/8/layout/bList2"/>
    <dgm:cxn modelId="{8C95D0C3-0A22-49A9-90D1-0112A49D48D6}" type="presParOf" srcId="{5B9CD2DB-1219-4FF0-80DA-2E71602CC76E}" destId="{2595D3B2-6FD9-4A57-BA2C-68AED9EEF570}" srcOrd="3" destOrd="0" presId="urn:microsoft.com/office/officeart/2005/8/layout/bList2"/>
    <dgm:cxn modelId="{85ED1851-E55D-425F-8CD1-A9B7CBBAEEB7}" type="presParOf" srcId="{E6B4D715-85EF-4D48-9756-FD0900CBF74E}" destId="{025EBF0B-2365-497D-8F14-B6AC790D3947}" srcOrd="1" destOrd="0" presId="urn:microsoft.com/office/officeart/2005/8/layout/bList2"/>
    <dgm:cxn modelId="{D972D31C-9340-487B-B47B-1ADD106F8E92}" type="presParOf" srcId="{E6B4D715-85EF-4D48-9756-FD0900CBF74E}" destId="{70E9CD67-6688-4801-8A2E-F4F129136771}" srcOrd="2" destOrd="0" presId="urn:microsoft.com/office/officeart/2005/8/layout/bList2"/>
    <dgm:cxn modelId="{04C277B0-8830-4C2D-9B1C-751D65E24F48}" type="presParOf" srcId="{70E9CD67-6688-4801-8A2E-F4F129136771}" destId="{9ACC6860-F660-4BA1-B8C6-BEEF3851EA80}" srcOrd="0" destOrd="0" presId="urn:microsoft.com/office/officeart/2005/8/layout/bList2"/>
    <dgm:cxn modelId="{F5DD85EA-5CE1-432F-A925-02DCA3E2BF89}" type="presParOf" srcId="{70E9CD67-6688-4801-8A2E-F4F129136771}" destId="{E2A60509-4EA5-451B-B7DC-87B52B98305A}" srcOrd="1" destOrd="0" presId="urn:microsoft.com/office/officeart/2005/8/layout/bList2"/>
    <dgm:cxn modelId="{FE798E3A-AADA-46A2-AD0C-6F0754CC4757}" type="presParOf" srcId="{70E9CD67-6688-4801-8A2E-F4F129136771}" destId="{AE0DCEA1-268A-4094-BFE8-2A1D934ADBB4}" srcOrd="2" destOrd="0" presId="urn:microsoft.com/office/officeart/2005/8/layout/bList2"/>
    <dgm:cxn modelId="{1C28A2B0-94A2-49C4-AB42-1D3102570A2E}" type="presParOf" srcId="{70E9CD67-6688-4801-8A2E-F4F129136771}" destId="{27C89494-A01F-4856-9305-FADDC7E5AE8F}" srcOrd="3" destOrd="0" presId="urn:microsoft.com/office/officeart/2005/8/layout/bList2"/>
    <dgm:cxn modelId="{68E7FDA4-5AA4-4DBD-BF02-00B9D5B95183}" type="presParOf" srcId="{E6B4D715-85EF-4D48-9756-FD0900CBF74E}" destId="{DDBFD32C-805D-4F15-9358-76FD96C3D0FC}" srcOrd="3" destOrd="0" presId="urn:microsoft.com/office/officeart/2005/8/layout/bList2"/>
    <dgm:cxn modelId="{BA2E9BC4-4B68-4832-A7A8-68CD6174903A}" type="presParOf" srcId="{E6B4D715-85EF-4D48-9756-FD0900CBF74E}" destId="{28EA594E-EF1A-4BE0-BDB0-111C2A35D052}" srcOrd="4" destOrd="0" presId="urn:microsoft.com/office/officeart/2005/8/layout/bList2"/>
    <dgm:cxn modelId="{B6D27FEF-DC31-46BF-8E3A-60DB79698A63}" type="presParOf" srcId="{28EA594E-EF1A-4BE0-BDB0-111C2A35D052}" destId="{D8F95C52-0068-4441-9026-CA40CB01DA11}" srcOrd="0" destOrd="0" presId="urn:microsoft.com/office/officeart/2005/8/layout/bList2"/>
    <dgm:cxn modelId="{D3E2A06C-93A9-4A11-BC01-88838DC1EAE9}" type="presParOf" srcId="{28EA594E-EF1A-4BE0-BDB0-111C2A35D052}" destId="{E1430FBD-2618-40C9-926A-D94F5B562F74}" srcOrd="1" destOrd="0" presId="urn:microsoft.com/office/officeart/2005/8/layout/bList2"/>
    <dgm:cxn modelId="{6DD998BD-2E50-46CE-99A6-7217675ED181}" type="presParOf" srcId="{28EA594E-EF1A-4BE0-BDB0-111C2A35D052}" destId="{3F5B67E9-25EA-4B07-92C6-02281642D1F1}" srcOrd="2" destOrd="0" presId="urn:microsoft.com/office/officeart/2005/8/layout/bList2"/>
    <dgm:cxn modelId="{DF106333-5E57-4DDE-BEBA-A618BA2F6B2A}" type="presParOf" srcId="{28EA594E-EF1A-4BE0-BDB0-111C2A35D052}" destId="{087E22C7-FCC8-4EC2-AF69-9963D8B17D8B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94264C5-5EF9-465A-A2F5-ACA76E5EE52C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E26536F4-40D5-4010-8FEB-10B243925468}">
      <dgm:prSet phldrT="[Texto]" custT="1"/>
      <dgm:spPr/>
      <dgm:t>
        <a:bodyPr/>
        <a:lstStyle/>
        <a:p>
          <a:r>
            <a:rPr lang="pt-BR" sz="2800" dirty="0" smtClean="0"/>
            <a:t>Tiras as duvidas dos conteúdos, realiza as avaliações de conhecimento   </a:t>
          </a:r>
          <a:endParaRPr lang="pt-BR" sz="2800" dirty="0"/>
        </a:p>
      </dgm:t>
    </dgm:pt>
    <dgm:pt modelId="{9B2B6CFD-30BA-45B9-9C5D-AD40660591C0}" type="parTrans" cxnId="{BEF7A8FC-6593-408E-9E0C-7CAB6328E1AF}">
      <dgm:prSet/>
      <dgm:spPr/>
      <dgm:t>
        <a:bodyPr/>
        <a:lstStyle/>
        <a:p>
          <a:endParaRPr lang="pt-BR"/>
        </a:p>
      </dgm:t>
    </dgm:pt>
    <dgm:pt modelId="{E740ED30-4CCE-4BBF-AC37-9EB310CC8EB1}" type="sibTrans" cxnId="{BEF7A8FC-6593-408E-9E0C-7CAB6328E1AF}">
      <dgm:prSet/>
      <dgm:spPr/>
      <dgm:t>
        <a:bodyPr/>
        <a:lstStyle/>
        <a:p>
          <a:endParaRPr lang="pt-BR"/>
        </a:p>
      </dgm:t>
    </dgm:pt>
    <dgm:pt modelId="{BD175316-6083-44F1-88BB-B4A57D69EACC}">
      <dgm:prSet phldrT="[Texto]" custT="1"/>
      <dgm:spPr/>
      <dgm:t>
        <a:bodyPr/>
        <a:lstStyle/>
        <a:p>
          <a:r>
            <a:rPr lang="pt-BR" sz="5400" dirty="0" smtClean="0"/>
            <a:t>Escola </a:t>
          </a:r>
        </a:p>
        <a:p>
          <a:endParaRPr lang="pt-BR" sz="5400" dirty="0"/>
        </a:p>
      </dgm:t>
    </dgm:pt>
    <dgm:pt modelId="{1DA3CCA1-0849-4BA5-A9DB-14809D6C57EA}" type="sibTrans" cxnId="{575580B7-96CB-493B-8B69-8553648ADD2D}">
      <dgm:prSet/>
      <dgm:spPr/>
      <dgm:t>
        <a:bodyPr/>
        <a:lstStyle/>
        <a:p>
          <a:endParaRPr lang="pt-BR"/>
        </a:p>
      </dgm:t>
    </dgm:pt>
    <dgm:pt modelId="{370D3157-2346-4405-A2BA-1BE291E914A9}" type="parTrans" cxnId="{575580B7-96CB-493B-8B69-8553648ADD2D}">
      <dgm:prSet/>
      <dgm:spPr/>
      <dgm:t>
        <a:bodyPr/>
        <a:lstStyle/>
        <a:p>
          <a:endParaRPr lang="pt-BR"/>
        </a:p>
      </dgm:t>
    </dgm:pt>
    <dgm:pt modelId="{85F94555-D928-456E-8047-01E7FC087D85}" type="pres">
      <dgm:prSet presAssocID="{094264C5-5EF9-465A-A2F5-ACA76E5EE52C}" presName="Name0" presStyleCnt="0">
        <dgm:presLayoutVars>
          <dgm:dir/>
        </dgm:presLayoutVars>
      </dgm:prSet>
      <dgm:spPr/>
    </dgm:pt>
    <dgm:pt modelId="{D422E40C-ADE9-4395-AF38-08398288D255}" type="pres">
      <dgm:prSet presAssocID="{BD175316-6083-44F1-88BB-B4A57D69EACC}" presName="noChildren" presStyleCnt="0"/>
      <dgm:spPr/>
    </dgm:pt>
    <dgm:pt modelId="{61D82B08-4C3E-4567-8B81-5997B5DDB857}" type="pres">
      <dgm:prSet presAssocID="{BD175316-6083-44F1-88BB-B4A57D69EACC}" presName="gap" presStyleCnt="0"/>
      <dgm:spPr/>
    </dgm:pt>
    <dgm:pt modelId="{AFF21362-B6F1-431C-95AC-79EAF072BD46}" type="pres">
      <dgm:prSet presAssocID="{BD175316-6083-44F1-88BB-B4A57D69EACC}" presName="medCircle2" presStyleLbl="vennNode1" presStyleIdx="0" presStyleCnt="2" custScaleX="332116" custScaleY="90712" custLinFactX="64395" custLinFactNeighborX="100000" custLinFactNeighborY="-35242"/>
      <dgm:spPr/>
    </dgm:pt>
    <dgm:pt modelId="{92163E56-51E4-4B82-A98C-839BBA8F0CFB}" type="pres">
      <dgm:prSet presAssocID="{BD175316-6083-44F1-88BB-B4A57D69EACC}" presName="txLvlOnly1" presStyleLbl="revTx" presStyleIdx="0" presStyleCnt="2" custFlipHor="1" custScaleX="63432" custScaleY="45755"/>
      <dgm:spPr/>
      <dgm:t>
        <a:bodyPr/>
        <a:lstStyle/>
        <a:p>
          <a:endParaRPr lang="pt-BR"/>
        </a:p>
      </dgm:t>
    </dgm:pt>
    <dgm:pt modelId="{5E559C25-1C0D-4AB5-AF63-5795ADA7D436}" type="pres">
      <dgm:prSet presAssocID="{E26536F4-40D5-4010-8FEB-10B243925468}" presName="noChildren" presStyleCnt="0"/>
      <dgm:spPr/>
    </dgm:pt>
    <dgm:pt modelId="{7971349F-545A-4AFE-9234-3B72A74421D8}" type="pres">
      <dgm:prSet presAssocID="{E26536F4-40D5-4010-8FEB-10B243925468}" presName="gap" presStyleCnt="0"/>
      <dgm:spPr/>
    </dgm:pt>
    <dgm:pt modelId="{34C0D6FF-1E46-464F-B746-EBB363FA1F8F}" type="pres">
      <dgm:prSet presAssocID="{E26536F4-40D5-4010-8FEB-10B243925468}" presName="medCircle2" presStyleLbl="vennNode1" presStyleIdx="1" presStyleCnt="2" custScaleX="306244" custScaleY="252473" custLinFactX="100000" custLinFactNeighborX="114388" custLinFactNeighborY="-12960"/>
      <dgm:spPr/>
    </dgm:pt>
    <dgm:pt modelId="{F7300C6B-099F-4BC0-9DD7-9C93812F758C}" type="pres">
      <dgm:prSet presAssocID="{E26536F4-40D5-4010-8FEB-10B243925468}" presName="txLvlOnly1" presStyleLbl="revTx" presStyleIdx="1" presStyleCnt="2" custScaleX="51952" custScaleY="174006"/>
      <dgm:spPr/>
      <dgm:t>
        <a:bodyPr/>
        <a:lstStyle/>
        <a:p>
          <a:endParaRPr lang="pt-BR"/>
        </a:p>
      </dgm:t>
    </dgm:pt>
  </dgm:ptLst>
  <dgm:cxnLst>
    <dgm:cxn modelId="{36D08563-1024-438D-9522-29B9E97AB708}" type="presOf" srcId="{E26536F4-40D5-4010-8FEB-10B243925468}" destId="{F7300C6B-099F-4BC0-9DD7-9C93812F758C}" srcOrd="0" destOrd="0" presId="urn:microsoft.com/office/officeart/2008/layout/VerticalCircleList"/>
    <dgm:cxn modelId="{BE4CBF26-1AAD-43C4-A056-3C7F4A6904E5}" type="presOf" srcId="{094264C5-5EF9-465A-A2F5-ACA76E5EE52C}" destId="{85F94555-D928-456E-8047-01E7FC087D85}" srcOrd="0" destOrd="0" presId="urn:microsoft.com/office/officeart/2008/layout/VerticalCircleList"/>
    <dgm:cxn modelId="{78D6C63C-BA9A-4DE5-826F-55386BF5E235}" type="presOf" srcId="{BD175316-6083-44F1-88BB-B4A57D69EACC}" destId="{92163E56-51E4-4B82-A98C-839BBA8F0CFB}" srcOrd="0" destOrd="0" presId="urn:microsoft.com/office/officeart/2008/layout/VerticalCircleList"/>
    <dgm:cxn modelId="{BEF7A8FC-6593-408E-9E0C-7CAB6328E1AF}" srcId="{094264C5-5EF9-465A-A2F5-ACA76E5EE52C}" destId="{E26536F4-40D5-4010-8FEB-10B243925468}" srcOrd="1" destOrd="0" parTransId="{9B2B6CFD-30BA-45B9-9C5D-AD40660591C0}" sibTransId="{E740ED30-4CCE-4BBF-AC37-9EB310CC8EB1}"/>
    <dgm:cxn modelId="{575580B7-96CB-493B-8B69-8553648ADD2D}" srcId="{094264C5-5EF9-465A-A2F5-ACA76E5EE52C}" destId="{BD175316-6083-44F1-88BB-B4A57D69EACC}" srcOrd="0" destOrd="0" parTransId="{370D3157-2346-4405-A2BA-1BE291E914A9}" sibTransId="{1DA3CCA1-0849-4BA5-A9DB-14809D6C57EA}"/>
    <dgm:cxn modelId="{F36731F8-3142-45A6-9D4B-DD1B2AA0D1EF}" type="presParOf" srcId="{85F94555-D928-456E-8047-01E7FC087D85}" destId="{D422E40C-ADE9-4395-AF38-08398288D255}" srcOrd="0" destOrd="0" presId="urn:microsoft.com/office/officeart/2008/layout/VerticalCircleList"/>
    <dgm:cxn modelId="{DC924DA9-7DA3-4393-AC79-9DA3CCBE1EB1}" type="presParOf" srcId="{D422E40C-ADE9-4395-AF38-08398288D255}" destId="{61D82B08-4C3E-4567-8B81-5997B5DDB857}" srcOrd="0" destOrd="0" presId="urn:microsoft.com/office/officeart/2008/layout/VerticalCircleList"/>
    <dgm:cxn modelId="{312536D0-7C8D-4285-AC5C-205FC64EC2BD}" type="presParOf" srcId="{D422E40C-ADE9-4395-AF38-08398288D255}" destId="{AFF21362-B6F1-431C-95AC-79EAF072BD46}" srcOrd="1" destOrd="0" presId="urn:microsoft.com/office/officeart/2008/layout/VerticalCircleList"/>
    <dgm:cxn modelId="{45149EF1-B436-42D5-8449-9CEACF109002}" type="presParOf" srcId="{D422E40C-ADE9-4395-AF38-08398288D255}" destId="{92163E56-51E4-4B82-A98C-839BBA8F0CFB}" srcOrd="2" destOrd="0" presId="urn:microsoft.com/office/officeart/2008/layout/VerticalCircleList"/>
    <dgm:cxn modelId="{CA877C15-6EA7-4BA9-BF61-0A4526DF73A4}" type="presParOf" srcId="{85F94555-D928-456E-8047-01E7FC087D85}" destId="{5E559C25-1C0D-4AB5-AF63-5795ADA7D436}" srcOrd="1" destOrd="0" presId="urn:microsoft.com/office/officeart/2008/layout/VerticalCircleList"/>
    <dgm:cxn modelId="{4B97F117-EADA-4B61-AF34-D8289411BE31}" type="presParOf" srcId="{5E559C25-1C0D-4AB5-AF63-5795ADA7D436}" destId="{7971349F-545A-4AFE-9234-3B72A74421D8}" srcOrd="0" destOrd="0" presId="urn:microsoft.com/office/officeart/2008/layout/VerticalCircleList"/>
    <dgm:cxn modelId="{06D9B485-E84A-4475-BAD8-B7F63305E558}" type="presParOf" srcId="{5E559C25-1C0D-4AB5-AF63-5795ADA7D436}" destId="{34C0D6FF-1E46-464F-B746-EBB363FA1F8F}" srcOrd="1" destOrd="0" presId="urn:microsoft.com/office/officeart/2008/layout/VerticalCircleList"/>
    <dgm:cxn modelId="{3ADB239B-3936-4B30-A643-868A00EDEACC}" type="presParOf" srcId="{5E559C25-1C0D-4AB5-AF63-5795ADA7D436}" destId="{F7300C6B-099F-4BC0-9DD7-9C93812F758C}" srcOrd="2" destOrd="0" presId="urn:microsoft.com/office/officeart/2008/layout/Vertical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96C59C-9BB9-4747-BB44-11D92D071867}">
      <dsp:nvSpPr>
        <dsp:cNvPr id="0" name=""/>
        <dsp:cNvSpPr/>
      </dsp:nvSpPr>
      <dsp:spPr>
        <a:xfrm>
          <a:off x="3535374" y="1844"/>
          <a:ext cx="1616050" cy="10504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Aluno</a:t>
          </a:r>
          <a:endParaRPr lang="pt-BR" sz="2000" kern="1200" dirty="0"/>
        </a:p>
      </dsp:txBody>
      <dsp:txXfrm>
        <a:off x="3586652" y="53122"/>
        <a:ext cx="1513494" cy="947876"/>
      </dsp:txXfrm>
    </dsp:sp>
    <dsp:sp modelId="{94F1718C-49E3-4323-A201-3A8D968B7BDC}">
      <dsp:nvSpPr>
        <dsp:cNvPr id="0" name=""/>
        <dsp:cNvSpPr/>
      </dsp:nvSpPr>
      <dsp:spPr>
        <a:xfrm>
          <a:off x="2607479" y="527060"/>
          <a:ext cx="3471841" cy="3471841"/>
        </a:xfrm>
        <a:custGeom>
          <a:avLst/>
          <a:gdLst/>
          <a:ahLst/>
          <a:cxnLst/>
          <a:rect l="0" t="0" r="0" b="0"/>
          <a:pathLst>
            <a:path>
              <a:moveTo>
                <a:pt x="2767175" y="339520"/>
              </a:moveTo>
              <a:arcTo wR="1735920" hR="1735920" stAng="18386773" swAng="16342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FB0496-AA9C-4D2D-B0CB-FDFA3C1C8D09}">
      <dsp:nvSpPr>
        <dsp:cNvPr id="0" name=""/>
        <dsp:cNvSpPr/>
      </dsp:nvSpPr>
      <dsp:spPr>
        <a:xfrm>
          <a:off x="5271295" y="1737765"/>
          <a:ext cx="1616050" cy="10504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smtClean="0"/>
            <a:t>Casa(família)</a:t>
          </a:r>
          <a:endParaRPr lang="pt-BR" sz="2000" kern="1200" dirty="0"/>
        </a:p>
      </dsp:txBody>
      <dsp:txXfrm>
        <a:off x="5322573" y="1789043"/>
        <a:ext cx="1513494" cy="947876"/>
      </dsp:txXfrm>
    </dsp:sp>
    <dsp:sp modelId="{AF2A57D6-09D3-4949-9823-DDFF1EC3720C}">
      <dsp:nvSpPr>
        <dsp:cNvPr id="0" name=""/>
        <dsp:cNvSpPr/>
      </dsp:nvSpPr>
      <dsp:spPr>
        <a:xfrm>
          <a:off x="2607479" y="527060"/>
          <a:ext cx="3471841" cy="3471841"/>
        </a:xfrm>
        <a:custGeom>
          <a:avLst/>
          <a:gdLst/>
          <a:ahLst/>
          <a:cxnLst/>
          <a:rect l="0" t="0" r="0" b="0"/>
          <a:pathLst>
            <a:path>
              <a:moveTo>
                <a:pt x="3291926" y="2505508"/>
              </a:moveTo>
              <a:arcTo wR="1735920" hR="1735920" stAng="1578998" swAng="16342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DB5F6-CE09-4DF9-A24C-267C00639C00}">
      <dsp:nvSpPr>
        <dsp:cNvPr id="0" name=""/>
        <dsp:cNvSpPr/>
      </dsp:nvSpPr>
      <dsp:spPr>
        <a:xfrm>
          <a:off x="3535374" y="3473685"/>
          <a:ext cx="1616050" cy="10504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Escola </a:t>
          </a:r>
          <a:endParaRPr lang="pt-BR" sz="2000" kern="1200" dirty="0"/>
        </a:p>
      </dsp:txBody>
      <dsp:txXfrm>
        <a:off x="3586652" y="3524963"/>
        <a:ext cx="1513494" cy="947876"/>
      </dsp:txXfrm>
    </dsp:sp>
    <dsp:sp modelId="{E70B7191-42F4-4BC9-831C-35C52E3B0C56}">
      <dsp:nvSpPr>
        <dsp:cNvPr id="0" name=""/>
        <dsp:cNvSpPr/>
      </dsp:nvSpPr>
      <dsp:spPr>
        <a:xfrm>
          <a:off x="2607479" y="527060"/>
          <a:ext cx="3471841" cy="3471841"/>
        </a:xfrm>
        <a:custGeom>
          <a:avLst/>
          <a:gdLst/>
          <a:ahLst/>
          <a:cxnLst/>
          <a:rect l="0" t="0" r="0" b="0"/>
          <a:pathLst>
            <a:path>
              <a:moveTo>
                <a:pt x="704665" y="3132320"/>
              </a:moveTo>
              <a:arcTo wR="1735920" hR="1735920" stAng="7586773" swAng="16342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5B29FB-A06E-460B-8E18-5282C1D3B719}">
      <dsp:nvSpPr>
        <dsp:cNvPr id="0" name=""/>
        <dsp:cNvSpPr/>
      </dsp:nvSpPr>
      <dsp:spPr>
        <a:xfrm>
          <a:off x="1799454" y="1737765"/>
          <a:ext cx="1616050" cy="10504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Professor</a:t>
          </a:r>
          <a:endParaRPr lang="pt-BR" sz="2000" kern="1200" dirty="0"/>
        </a:p>
      </dsp:txBody>
      <dsp:txXfrm>
        <a:off x="1850732" y="1789043"/>
        <a:ext cx="1513494" cy="947876"/>
      </dsp:txXfrm>
    </dsp:sp>
    <dsp:sp modelId="{94E80FBC-7669-4B54-B2D9-897C2F094EAE}">
      <dsp:nvSpPr>
        <dsp:cNvPr id="0" name=""/>
        <dsp:cNvSpPr/>
      </dsp:nvSpPr>
      <dsp:spPr>
        <a:xfrm>
          <a:off x="2607479" y="527060"/>
          <a:ext cx="3471841" cy="3471841"/>
        </a:xfrm>
        <a:custGeom>
          <a:avLst/>
          <a:gdLst/>
          <a:ahLst/>
          <a:cxnLst/>
          <a:rect l="0" t="0" r="0" b="0"/>
          <a:pathLst>
            <a:path>
              <a:moveTo>
                <a:pt x="179914" y="966332"/>
              </a:moveTo>
              <a:arcTo wR="1735920" hR="1735920" stAng="12378998" swAng="163422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7A2630-EB19-4EFC-8175-A97545CDAEB5}">
      <dsp:nvSpPr>
        <dsp:cNvPr id="0" name=""/>
        <dsp:cNvSpPr/>
      </dsp:nvSpPr>
      <dsp:spPr>
        <a:xfrm>
          <a:off x="5108" y="783929"/>
          <a:ext cx="1629397" cy="1216310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09171B0-7614-4515-B69D-ED99A02EB153}">
      <dsp:nvSpPr>
        <dsp:cNvPr id="0" name=""/>
        <dsp:cNvSpPr/>
      </dsp:nvSpPr>
      <dsp:spPr>
        <a:xfrm>
          <a:off x="647449" y="467716"/>
          <a:ext cx="1629397" cy="5230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kern="1200" dirty="0" smtClean="0"/>
            <a:t>Em casa</a:t>
          </a:r>
          <a:endParaRPr lang="pt-BR" sz="2400" kern="1200" dirty="0"/>
        </a:p>
      </dsp:txBody>
      <dsp:txXfrm>
        <a:off x="647449" y="467716"/>
        <a:ext cx="1147462" cy="523013"/>
      </dsp:txXfrm>
    </dsp:sp>
    <dsp:sp modelId="{2595D3B2-6FD9-4A57-BA2C-68AED9EEF570}">
      <dsp:nvSpPr>
        <dsp:cNvPr id="0" name=""/>
        <dsp:cNvSpPr/>
      </dsp:nvSpPr>
      <dsp:spPr>
        <a:xfrm rot="5400000">
          <a:off x="355366" y="991215"/>
          <a:ext cx="2637016" cy="2747144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8000" r="-48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CC6860-F660-4BA1-B8C6-BEEF3851EA80}">
      <dsp:nvSpPr>
        <dsp:cNvPr id="0" name=""/>
        <dsp:cNvSpPr/>
      </dsp:nvSpPr>
      <dsp:spPr>
        <a:xfrm>
          <a:off x="3110061" y="309708"/>
          <a:ext cx="1564123" cy="4037104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 smtClean="0"/>
            <a:t>Acessa o ambiente virtual </a:t>
          </a:r>
          <a:r>
            <a:rPr lang="pt-BR" sz="2400" kern="1200" dirty="0" err="1" smtClean="0"/>
            <a:t>moodle</a:t>
          </a:r>
          <a:endParaRPr lang="pt-BR" sz="2400" kern="1200" dirty="0"/>
        </a:p>
      </dsp:txBody>
      <dsp:txXfrm>
        <a:off x="3146710" y="346357"/>
        <a:ext cx="1490825" cy="4000455"/>
      </dsp:txXfrm>
    </dsp:sp>
    <dsp:sp modelId="{AE0DCEA1-268A-4094-BFE8-2A1D934ADBB4}">
      <dsp:nvSpPr>
        <dsp:cNvPr id="0" name=""/>
        <dsp:cNvSpPr/>
      </dsp:nvSpPr>
      <dsp:spPr>
        <a:xfrm>
          <a:off x="2943602" y="2871136"/>
          <a:ext cx="1629397" cy="5230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2943602" y="2871136"/>
        <a:ext cx="1147462" cy="523013"/>
      </dsp:txXfrm>
    </dsp:sp>
    <dsp:sp modelId="{27C89494-A01F-4856-9305-FADDC7E5AE8F}">
      <dsp:nvSpPr>
        <dsp:cNvPr id="0" name=""/>
        <dsp:cNvSpPr/>
      </dsp:nvSpPr>
      <dsp:spPr>
        <a:xfrm rot="230044">
          <a:off x="2977618" y="2158055"/>
          <a:ext cx="1952623" cy="2000835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0000" r="-20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F95C52-0068-4441-9026-CA40CB01DA11}">
      <dsp:nvSpPr>
        <dsp:cNvPr id="0" name=""/>
        <dsp:cNvSpPr/>
      </dsp:nvSpPr>
      <dsp:spPr>
        <a:xfrm>
          <a:off x="5539900" y="461497"/>
          <a:ext cx="1999596" cy="3126416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91440" rIns="30480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pt-BR" sz="2400" kern="1200" dirty="0" smtClean="0"/>
            <a:t>Realize as atividades proposto no ambiente virtual</a:t>
          </a:r>
          <a:endParaRPr lang="pt-BR" sz="2400" kern="1200" dirty="0"/>
        </a:p>
      </dsp:txBody>
      <dsp:txXfrm>
        <a:off x="5586753" y="508350"/>
        <a:ext cx="1905890" cy="3079563"/>
      </dsp:txXfrm>
    </dsp:sp>
    <dsp:sp modelId="{3F5B67E9-25EA-4B07-92C6-02281642D1F1}">
      <dsp:nvSpPr>
        <dsp:cNvPr id="0" name=""/>
        <dsp:cNvSpPr/>
      </dsp:nvSpPr>
      <dsp:spPr>
        <a:xfrm>
          <a:off x="5724999" y="2632861"/>
          <a:ext cx="1629397" cy="52301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2400" kern="1200" dirty="0"/>
        </a:p>
      </dsp:txBody>
      <dsp:txXfrm>
        <a:off x="5724999" y="2632861"/>
        <a:ext cx="1147462" cy="523013"/>
      </dsp:txXfrm>
    </dsp:sp>
    <dsp:sp modelId="{087E22C7-FCC8-4EC2-AF69-9963D8B17D8B}">
      <dsp:nvSpPr>
        <dsp:cNvPr id="0" name=""/>
        <dsp:cNvSpPr/>
      </dsp:nvSpPr>
      <dsp:spPr>
        <a:xfrm rot="5400000">
          <a:off x="5798875" y="2429520"/>
          <a:ext cx="2041583" cy="2126767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7000" r="-17000"/>
          </a:stretch>
        </a:blip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F21362-B6F1-431C-95AC-79EAF072BD46}">
      <dsp:nvSpPr>
        <dsp:cNvPr id="0" name=""/>
        <dsp:cNvSpPr/>
      </dsp:nvSpPr>
      <dsp:spPr>
        <a:xfrm>
          <a:off x="2360854" y="0"/>
          <a:ext cx="4263550" cy="116451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92163E56-51E4-4B82-A98C-839BBA8F0CFB}">
      <dsp:nvSpPr>
        <dsp:cNvPr id="0" name=""/>
        <dsp:cNvSpPr/>
      </dsp:nvSpPr>
      <dsp:spPr>
        <a:xfrm flipH="1">
          <a:off x="3634528" y="348725"/>
          <a:ext cx="4344643" cy="5873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68580" rIns="0" bIns="68580" numCol="1" spcCol="1270" anchor="ctr" anchorCtr="0">
          <a:noAutofit/>
        </a:bodyPr>
        <a:lstStyle/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5400" kern="1200" dirty="0" smtClean="0"/>
            <a:t>Escola </a:t>
          </a:r>
        </a:p>
        <a:p>
          <a:pPr lvl="0" algn="l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5400" kern="1200" dirty="0"/>
        </a:p>
      </dsp:txBody>
      <dsp:txXfrm>
        <a:off x="3634528" y="348725"/>
        <a:ext cx="4344643" cy="587381"/>
      </dsp:txXfrm>
    </dsp:sp>
    <dsp:sp modelId="{34C0D6FF-1E46-464F-B746-EBB363FA1F8F}">
      <dsp:nvSpPr>
        <dsp:cNvPr id="0" name=""/>
        <dsp:cNvSpPr/>
      </dsp:nvSpPr>
      <dsp:spPr>
        <a:xfrm>
          <a:off x="3282249" y="1117918"/>
          <a:ext cx="3931417" cy="324113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F7300C6B-099F-4BC0-9DD7-9C93812F758C}">
      <dsp:nvSpPr>
        <dsp:cNvPr id="0" name=""/>
        <dsp:cNvSpPr/>
      </dsp:nvSpPr>
      <dsp:spPr>
        <a:xfrm>
          <a:off x="4141219" y="1787954"/>
          <a:ext cx="3558344" cy="22338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5560" rIns="0" bIns="3556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800" kern="1200" dirty="0" smtClean="0"/>
            <a:t>Tiras as duvidas dos conteúdos, realiza as avaliações de conhecimento   </a:t>
          </a:r>
          <a:endParaRPr lang="pt-BR" sz="2800" kern="1200" dirty="0"/>
        </a:p>
      </dsp:txBody>
      <dsp:txXfrm>
        <a:off x="4141219" y="1787954"/>
        <a:ext cx="3558344" cy="22338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4212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9882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7315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dirty="0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dirty="0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Elipse 7"/>
          <p:cNvSpPr/>
          <p:nvPr userDrawn="1"/>
        </p:nvSpPr>
        <p:spPr>
          <a:xfrm>
            <a:off x="971600" y="836712"/>
            <a:ext cx="360040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9" name="Retângulo com Único Canto Aparado 8"/>
          <p:cNvSpPr/>
          <p:nvPr userDrawn="1"/>
        </p:nvSpPr>
        <p:spPr>
          <a:xfrm>
            <a:off x="5364088" y="2276872"/>
            <a:ext cx="4392488" cy="1728192"/>
          </a:xfrm>
          <a:prstGeom prst="snip1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3"/>
          </p:nvPr>
        </p:nvSpPr>
        <p:spPr>
          <a:xfrm>
            <a:off x="1692274" y="3141663"/>
            <a:ext cx="2375669" cy="914400"/>
          </a:xfrm>
        </p:spPr>
        <p:txBody>
          <a:bodyPr/>
          <a:lstStyle/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  <a:p>
            <a:pPr lvl="2"/>
            <a:r>
              <a:rPr lang="pt-BR" dirty="0" smtClean="0"/>
              <a:t>Terceiro nível</a:t>
            </a:r>
          </a:p>
          <a:p>
            <a:pPr lvl="3"/>
            <a:r>
              <a:rPr lang="pt-BR" dirty="0" smtClean="0"/>
              <a:t>Quarto nível</a:t>
            </a:r>
          </a:p>
          <a:p>
            <a:pPr lvl="4"/>
            <a:r>
              <a:rPr lang="pt-BR" dirty="0" smtClean="0"/>
              <a:t>Quinto nível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39186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06596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4698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05016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610584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974642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16322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2996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64266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078343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52095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762676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64009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3885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39816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11402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0388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0879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469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2592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8D0B0D-961A-4596-B08A-95A1DC505E91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FB745-1173-4B75-A509-DE8E37908B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3241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56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547B8-1485-478D-B620-3AED6FFF21AB}" type="datetimeFigureOut">
              <a:rPr lang="pt-BR" smtClean="0"/>
              <a:t>29/07/2016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E4441-D606-4B60-A5BC-D5D74A7A3A02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1465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9592" y="0"/>
            <a:ext cx="7772400" cy="3267794"/>
          </a:xfrm>
        </p:spPr>
        <p:txBody>
          <a:bodyPr>
            <a:normAutofit fontScale="90000"/>
          </a:bodyPr>
          <a:lstStyle/>
          <a:p>
            <a:r>
              <a:rPr lang="pt-BR" dirty="0" err="1" smtClean="0"/>
              <a:t>Ged</a:t>
            </a:r>
            <a:r>
              <a:rPr lang="pt-BR" dirty="0" smtClean="0"/>
              <a:t> 32- Educação Híbrida na E.E. Paulo Eduardo de Souza Firmo Ext. Capão bonito II</a:t>
            </a:r>
            <a:br>
              <a:rPr lang="pt-BR" dirty="0" smtClean="0"/>
            </a:br>
            <a:r>
              <a:rPr lang="pt-BR" dirty="0" smtClean="0"/>
              <a:t>PROGETEC: Cleber Sandri</a:t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sz="5400" dirty="0" smtClean="0">
                <a:latin typeface="AR CENA" pitchFamily="2" charset="0"/>
              </a:rPr>
              <a:t> </a:t>
            </a:r>
            <a:r>
              <a:rPr lang="pt-BR" sz="5400" dirty="0" smtClean="0">
                <a:solidFill>
                  <a:srgbClr val="00B050"/>
                </a:solidFill>
                <a:latin typeface="AR CENA" pitchFamily="2" charset="0"/>
              </a:rPr>
              <a:t>Educação Hibrida</a:t>
            </a:r>
            <a:endParaRPr lang="pt-BR" sz="5400" dirty="0">
              <a:solidFill>
                <a:srgbClr val="00B050"/>
              </a:solidFill>
              <a:latin typeface="AR CEN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31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>
                <a:solidFill>
                  <a:srgbClr val="00B050"/>
                </a:solidFill>
                <a:latin typeface="AR CENA" pitchFamily="2" charset="0"/>
              </a:rPr>
              <a:t> Educação Hibrida</a:t>
            </a:r>
            <a:br>
              <a:rPr lang="pt-BR" dirty="0">
                <a:solidFill>
                  <a:srgbClr val="00B050"/>
                </a:solidFill>
                <a:latin typeface="AR CENA" pitchFamily="2" charset="0"/>
              </a:rPr>
            </a:br>
            <a:endParaRPr lang="pt-BR" dirty="0">
              <a:solidFill>
                <a:srgbClr val="00B050"/>
              </a:solidFill>
            </a:endParaRPr>
          </a:p>
        </p:txBody>
      </p:sp>
      <p:graphicFrame>
        <p:nvGraphicFramePr>
          <p:cNvPr id="6" name="Espaço Reservado para Conteúdo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5523085"/>
              </p:ext>
            </p:extLst>
          </p:nvPr>
        </p:nvGraphicFramePr>
        <p:xfrm>
          <a:off x="457200" y="1600200"/>
          <a:ext cx="8686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Elipse 4"/>
          <p:cNvSpPr/>
          <p:nvPr/>
        </p:nvSpPr>
        <p:spPr>
          <a:xfrm>
            <a:off x="3635896" y="3079910"/>
            <a:ext cx="2088232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pt-BR" dirty="0"/>
              <a:t>Educação Hibrida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288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>
                <a:solidFill>
                  <a:srgbClr val="00B050"/>
                </a:solidFill>
                <a:latin typeface="AR CENA" pitchFamily="2" charset="0"/>
              </a:rPr>
              <a:t> Educação Hibrida</a:t>
            </a:r>
            <a:br>
              <a:rPr lang="pt-BR" dirty="0">
                <a:solidFill>
                  <a:srgbClr val="00B050"/>
                </a:solidFill>
                <a:latin typeface="AR CENA" pitchFamily="2" charset="0"/>
              </a:rPr>
            </a:br>
            <a:endParaRPr lang="pt-BR" dirty="0">
              <a:solidFill>
                <a:srgbClr val="00B050"/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1043608" y="760480"/>
            <a:ext cx="7640607" cy="4853059"/>
            <a:chOff x="641118" y="1600276"/>
            <a:chExt cx="7640607" cy="4853059"/>
          </a:xfrm>
        </p:grpSpPr>
        <p:sp>
          <p:nvSpPr>
            <p:cNvPr id="6" name="Forma livre 5"/>
            <p:cNvSpPr/>
            <p:nvPr/>
          </p:nvSpPr>
          <p:spPr>
            <a:xfrm>
              <a:off x="641118" y="1600276"/>
              <a:ext cx="3720080" cy="3236118"/>
            </a:xfrm>
            <a:custGeom>
              <a:avLst/>
              <a:gdLst>
                <a:gd name="connsiteX0" fmla="*/ 0 w 3720080"/>
                <a:gd name="connsiteY0" fmla="*/ 0 h 3236118"/>
                <a:gd name="connsiteX1" fmla="*/ 3720080 w 3720080"/>
                <a:gd name="connsiteY1" fmla="*/ 0 h 3236118"/>
                <a:gd name="connsiteX2" fmla="*/ 3720080 w 3720080"/>
                <a:gd name="connsiteY2" fmla="*/ 3236118 h 3236118"/>
                <a:gd name="connsiteX3" fmla="*/ 0 w 3720080"/>
                <a:gd name="connsiteY3" fmla="*/ 3236118 h 3236118"/>
                <a:gd name="connsiteX4" fmla="*/ 0 w 3720080"/>
                <a:gd name="connsiteY4" fmla="*/ 0 h 3236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20080" h="3236118">
                  <a:moveTo>
                    <a:pt x="0" y="0"/>
                  </a:moveTo>
                  <a:lnTo>
                    <a:pt x="3720080" y="0"/>
                  </a:lnTo>
                  <a:lnTo>
                    <a:pt x="3720080" y="3236118"/>
                  </a:lnTo>
                  <a:lnTo>
                    <a:pt x="0" y="3236118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3200" kern="1200" dirty="0" smtClean="0">
                  <a:solidFill>
                    <a:srgbClr val="0070C0"/>
                  </a:solidFill>
                </a:rPr>
                <a:t>Professor</a:t>
              </a:r>
            </a:p>
            <a:p>
              <a:pPr lvl="0" algn="ctr" defTabSz="1422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3200" kern="1200" dirty="0" smtClean="0"/>
                <a:t>Direciona o material para os estudantes, em formas de </a:t>
              </a:r>
              <a:r>
                <a:rPr lang="pt-BR" sz="3200" kern="1200" dirty="0" err="1" smtClean="0"/>
                <a:t>videos</a:t>
              </a:r>
              <a:r>
                <a:rPr lang="pt-BR" sz="3200" kern="1200" dirty="0" smtClean="0"/>
                <a:t> e textos no ambiente </a:t>
              </a:r>
              <a:r>
                <a:rPr lang="pt-BR" sz="3200" kern="1200" dirty="0" err="1" smtClean="0"/>
                <a:t>moodle</a:t>
              </a:r>
              <a:r>
                <a:rPr lang="pt-BR" sz="3200" kern="1200" dirty="0" smtClean="0"/>
                <a:t> </a:t>
              </a:r>
              <a:endParaRPr lang="pt-BR" sz="3200" kern="1200" dirty="0"/>
            </a:p>
          </p:txBody>
        </p:sp>
        <p:sp>
          <p:nvSpPr>
            <p:cNvPr id="7" name="Forma livre 6"/>
            <p:cNvSpPr/>
            <p:nvPr/>
          </p:nvSpPr>
          <p:spPr>
            <a:xfrm>
              <a:off x="5537662" y="2036548"/>
              <a:ext cx="2744063" cy="4416787"/>
            </a:xfrm>
            <a:custGeom>
              <a:avLst/>
              <a:gdLst>
                <a:gd name="connsiteX0" fmla="*/ 0 w 1842417"/>
                <a:gd name="connsiteY0" fmla="*/ 0 h 1105450"/>
                <a:gd name="connsiteX1" fmla="*/ 1842417 w 1842417"/>
                <a:gd name="connsiteY1" fmla="*/ 0 h 1105450"/>
                <a:gd name="connsiteX2" fmla="*/ 1842417 w 1842417"/>
                <a:gd name="connsiteY2" fmla="*/ 1105450 h 1105450"/>
                <a:gd name="connsiteX3" fmla="*/ 0 w 1842417"/>
                <a:gd name="connsiteY3" fmla="*/ 1105450 h 1105450"/>
                <a:gd name="connsiteX4" fmla="*/ 0 w 1842417"/>
                <a:gd name="connsiteY4" fmla="*/ 0 h 110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2417" h="1105450">
                  <a:moveTo>
                    <a:pt x="0" y="0"/>
                  </a:moveTo>
                  <a:lnTo>
                    <a:pt x="1842417" y="0"/>
                  </a:lnTo>
                  <a:lnTo>
                    <a:pt x="1842417" y="1105450"/>
                  </a:lnTo>
                  <a:lnTo>
                    <a:pt x="0" y="11054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0020" tIns="160020" rIns="160020" bIns="160020" numCol="1" spcCol="1270" anchor="ctr" anchorCtr="0">
              <a:noAutofit/>
            </a:bodyPr>
            <a:lstStyle/>
            <a:p>
              <a:pPr lvl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4200" kern="1200" dirty="0" smtClean="0">
                  <a:solidFill>
                    <a:schemeClr val="accent1"/>
                  </a:solidFill>
                </a:rPr>
                <a:t>Aluno </a:t>
              </a:r>
            </a:p>
            <a:p>
              <a:pPr lvl="0" algn="ctr" defTabSz="1866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3600" dirty="0" smtClean="0">
                  <a:solidFill>
                    <a:schemeClr val="bg1"/>
                  </a:solidFill>
                </a:rPr>
                <a:t>Acessa o material e desenvolve as atividades propostas. </a:t>
              </a:r>
              <a:endParaRPr lang="pt-BR" sz="36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11" name="Seta para a direita 10"/>
          <p:cNvSpPr/>
          <p:nvPr/>
        </p:nvSpPr>
        <p:spPr>
          <a:xfrm>
            <a:off x="4948940" y="3460651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Seta para baixo 11"/>
          <p:cNvSpPr/>
          <p:nvPr/>
        </p:nvSpPr>
        <p:spPr>
          <a:xfrm>
            <a:off x="6948264" y="586531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214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rgbClr val="00B050"/>
                </a:solidFill>
                <a:latin typeface="AR CENA" pitchFamily="2" charset="0"/>
              </a:rPr>
              <a:t>Educação Hibrida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199927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895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solidFill>
                  <a:srgbClr val="00B050"/>
                </a:solidFill>
                <a:latin typeface="AR CENA" pitchFamily="2" charset="0"/>
              </a:rPr>
              <a:t>Educação Hibrida</a:t>
            </a:r>
            <a:endParaRPr lang="pt-BR" dirty="0"/>
          </a:p>
        </p:txBody>
      </p:sp>
      <p:graphicFrame>
        <p:nvGraphicFramePr>
          <p:cNvPr id="4" name="Espaço Reservado para Conteú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4940886"/>
              </p:ext>
            </p:extLst>
          </p:nvPr>
        </p:nvGraphicFramePr>
        <p:xfrm>
          <a:off x="539552" y="155679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4788024" y="29969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5142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Aspect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ar design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90</Words>
  <Application>Microsoft Office PowerPoint</Application>
  <PresentationFormat>Apresentação na tela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slides</vt:lpstr>
      </vt:variant>
      <vt:variant>
        <vt:i4>5</vt:i4>
      </vt:variant>
    </vt:vector>
  </HeadingPairs>
  <TitlesOfParts>
    <vt:vector size="7" baseType="lpstr">
      <vt:lpstr>Tema do Office</vt:lpstr>
      <vt:lpstr>Personalizar design</vt:lpstr>
      <vt:lpstr>Ged 32- Educação Híbrida na E.E. Paulo Eduardo de Souza Firmo Ext. Capão bonito II PROGETEC: Cleber Sandri  </vt:lpstr>
      <vt:lpstr> Educação Hibrida </vt:lpstr>
      <vt:lpstr> Educação Hibrida </vt:lpstr>
      <vt:lpstr>Educação Hibrida</vt:lpstr>
      <vt:lpstr>Educação Hibrida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Ged 32- Educação Híbrida na E.E.E Paulo Eduardo de souza FirmoJoão Ribeiro Guimarães com uso do Ambiente Virtual de ensino e aprendizagem Moodle. PROGETEC</dc:title>
  <dc:creator>RICARDO</dc:creator>
  <cp:lastModifiedBy>RICARDO</cp:lastModifiedBy>
  <cp:revision>12</cp:revision>
  <dcterms:created xsi:type="dcterms:W3CDTF">2016-07-29T00:38:46Z</dcterms:created>
  <dcterms:modified xsi:type="dcterms:W3CDTF">2016-07-29T17:40:10Z</dcterms:modified>
</cp:coreProperties>
</file>